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2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1A77E4B-8D55-463B-B4E5-6287AA99F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715F0EC2-1727-4911-AB44-47F432088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582BFDC-E844-4E80-B0F6-7B9965B1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B0AD505-411D-4762-95A4-EC36CB06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6D1F5EC-8150-4A5B-A723-9E3FE66C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0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A1CFF675-E34B-4DAA-B295-A44E1A0B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66FCE967-0D4D-4FE2-9FFD-3E76A99AC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854E9DC-2C66-44C1-87A9-F37BE858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3C1E649-EDF3-471C-B005-190E9A24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B72450C-9A87-4A03-92EF-A226B99F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2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395257F9-B5A5-47DA-A429-0B50FB8F1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EC978460-08F9-4783-89C6-9BE1CF443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16DC462-278F-4255-BFB2-C7FA7369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D3652F7-4F1F-45B7-ABD6-0801855A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924D5DB-36F5-4483-BAF7-6340D507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2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59EF7D8-E3AC-4A1C-B35E-91A1AD48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38E78AF-0835-4764-BDF3-9ED5BF28A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30C6B75-5909-4CDD-B697-B38CB3C5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049979A-37DB-40DF-9DE8-9DF7907BB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60F451B-44D6-426A-9C84-5FC846256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2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50D6033-47E9-4010-BD8B-E8A90DF46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4A8D20B-882D-48B1-9251-3FF479029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E7AB509-D135-4B91-8DEE-63E0DF9D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46C51BB-7D06-40F7-A215-806711EEB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C9A8A66-AABB-4309-9AA0-EF9D5C34B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6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C26668E-0C54-4693-8FB4-F90EAFD00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3E478FE-14E1-4EA6-9A5B-D59B58B27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31795392-2724-46E4-85D1-32696838E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81EECEE-C6B0-41E7-BF2E-9DCBC5FB4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B53EB1A-9AAA-4BC0-AF3E-2D170BD3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A31410EB-A10F-43BE-8A61-D7B33A03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83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56605D3-6846-498E-B68F-40C7A47D7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A5B7C9ED-5827-49FA-AF26-84FA3B542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06DC9A4F-B4A8-4973-AA61-616CD52AF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D409196E-EDA9-4994-BBA7-150133B8B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F1B4B04B-52AA-4C2D-B6F4-56919024E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AD0305FC-0C0D-4F35-9DAE-003B3F62B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77C9E411-7CC0-4FBE-BB6D-0B01F59F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43646BAA-B081-4E04-A065-FCD4A97E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29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972309D-0D1E-4550-B731-9C989270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A23BF4ED-DFD4-4762-9E05-F58ED0AF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05351528-D650-4CE6-BE1C-767A95F2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15146373-12C3-46E1-AB26-D3EF7CEA2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63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F4F95C49-8E61-49EC-B64B-307DF1EC2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B7C1B9B5-71D9-471D-96BA-E9D31AC5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B47E73FF-81E7-40C0-8D61-F13FA550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6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81C5182-26B9-4D0C-8EC0-1A291FDE9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DA7F53C-C854-4022-8CCC-67797DCDE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5C2CDEE-0046-4730-992A-E3DCF0189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EB684D5-82C6-47C9-960E-FBFFF3A3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B1422C01-2E87-4CB0-946C-ECEF06C6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EF777B7-307F-4470-A5F7-FCC17566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1B9321D-296E-4671-955C-045F96B5C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DB373F33-3BD7-4B1B-91A8-D0848E470C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C0DE1BE9-BCA6-43B2-ABF5-97C2F587C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D2EBD6CA-6050-4CCD-BBC1-0EF6B06FE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54A3960C-3486-404F-A424-D329A13B6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7AE8A5E-BB53-4F52-BC91-8BDF3823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18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47F080DB-21A6-4243-96E9-0CB4505C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636DCF0-C330-46EC-83A2-E7510FA13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C06FF6E-3D0D-4849-9D6F-8E57E8105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D14C-3D5D-4742-8019-49C293BD9DB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97F16B6B-89C4-428F-9386-05E17366A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31884FF-2DC3-4ADF-A567-4D235DB75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8C42-F8F9-4EEF-90BD-1E61921CC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47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1726637" y="66360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3" name="chrnameTxt1">
            <a:extLst>
              <a:ext uri="{FF2B5EF4-FFF2-40B4-BE49-F238E27FC236}">
                <a16:creationId xmlns:a16="http://schemas.microsoft.com/office/drawing/2014/main" xmlns="" id="{2EAAA53A-5C51-4540-A4A9-7451C78A893E}"/>
              </a:ext>
            </a:extLst>
          </p:cNvPr>
          <p:cNvSpPr txBox="1"/>
          <p:nvPr/>
        </p:nvSpPr>
        <p:spPr>
          <a:xfrm>
            <a:off x="2050871" y="3425016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xmlns="" id="{26EC1DBE-AF4E-4BD8-B335-217962DC5234}"/>
              </a:ext>
            </a:extLst>
          </p:cNvPr>
          <p:cNvSpPr txBox="1"/>
          <p:nvPr/>
        </p:nvSpPr>
        <p:spPr>
          <a:xfrm>
            <a:off x="1211690" y="2564207"/>
            <a:ext cx="10192187" cy="827034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回日本小脳学会学術大会・総会での本発表に際し、開示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すべきＣＯＩ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は以下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の通りです。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xmlns="" id="{EE14F703-E384-4951-96E1-DE5E00C1F6D1}"/>
              </a:ext>
            </a:extLst>
          </p:cNvPr>
          <p:cNvSpPr txBox="1"/>
          <p:nvPr/>
        </p:nvSpPr>
        <p:spPr>
          <a:xfrm>
            <a:off x="8617135" y="4787258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nameTxt1">
            <a:extLst>
              <a:ext uri="{FF2B5EF4-FFF2-40B4-BE49-F238E27FC236}">
                <a16:creationId xmlns:a16="http://schemas.microsoft.com/office/drawing/2014/main" xmlns="" id="{AA69D1DC-608E-4DAC-84F4-BCE2A45617CB}"/>
              </a:ext>
            </a:extLst>
          </p:cNvPr>
          <p:cNvSpPr txBox="1"/>
          <p:nvPr/>
        </p:nvSpPr>
        <p:spPr>
          <a:xfrm>
            <a:off x="3040800" y="1512577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0" y="17253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4400" i="1" dirty="0" smtClean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口演・講演発表の場合</a:t>
            </a:r>
            <a:endParaRPr lang="ja-JP" altLang="en-US" sz="4400" i="1" dirty="0">
              <a:solidFill>
                <a:schemeClr val="bg1">
                  <a:lumMod val="6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97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1726637" y="1267447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xmlns="" id="{26EC1DBE-AF4E-4BD8-B335-217962DC5234}"/>
              </a:ext>
            </a:extLst>
          </p:cNvPr>
          <p:cNvSpPr txBox="1"/>
          <p:nvPr/>
        </p:nvSpPr>
        <p:spPr>
          <a:xfrm>
            <a:off x="1298894" y="3789551"/>
            <a:ext cx="10192187" cy="827034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回日本小脳学会学術大会・総会での本発表に際し、開示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すべきＣＯＩ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ありません。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nameTxt1">
            <a:extLst>
              <a:ext uri="{FF2B5EF4-FFF2-40B4-BE49-F238E27FC236}">
                <a16:creationId xmlns:a16="http://schemas.microsoft.com/office/drawing/2014/main" xmlns="" id="{AA69D1DC-608E-4DAC-84F4-BCE2A45617CB}"/>
              </a:ext>
            </a:extLst>
          </p:cNvPr>
          <p:cNvSpPr txBox="1"/>
          <p:nvPr/>
        </p:nvSpPr>
        <p:spPr>
          <a:xfrm>
            <a:off x="3040800" y="2116423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0" y="17253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4400" i="1" dirty="0" smtClean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口演・講演発表の場合</a:t>
            </a:r>
            <a:endParaRPr lang="ja-JP" altLang="en-US" sz="4400" i="1" dirty="0">
              <a:solidFill>
                <a:schemeClr val="bg1">
                  <a:lumMod val="6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107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1726637" y="66360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3" name="chrnameTxt1">
            <a:extLst>
              <a:ext uri="{FF2B5EF4-FFF2-40B4-BE49-F238E27FC236}">
                <a16:creationId xmlns:a16="http://schemas.microsoft.com/office/drawing/2014/main" xmlns="" id="{2EAAA53A-5C51-4540-A4A9-7451C78A893E}"/>
              </a:ext>
            </a:extLst>
          </p:cNvPr>
          <p:cNvSpPr txBox="1"/>
          <p:nvPr/>
        </p:nvSpPr>
        <p:spPr>
          <a:xfrm>
            <a:off x="2050871" y="3425016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xmlns="" id="{26EC1DBE-AF4E-4BD8-B335-217962DC5234}"/>
              </a:ext>
            </a:extLst>
          </p:cNvPr>
          <p:cNvSpPr txBox="1"/>
          <p:nvPr/>
        </p:nvSpPr>
        <p:spPr>
          <a:xfrm>
            <a:off x="1211690" y="2564207"/>
            <a:ext cx="10192187" cy="827034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回日本小脳学会学術大会・総会での本発表に際し、開示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すべきＣＯＩ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は以下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の通りです。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xmlns="" id="{EE14F703-E384-4951-96E1-DE5E00C1F6D1}"/>
              </a:ext>
            </a:extLst>
          </p:cNvPr>
          <p:cNvSpPr txBox="1"/>
          <p:nvPr/>
        </p:nvSpPr>
        <p:spPr>
          <a:xfrm>
            <a:off x="8617135" y="4787258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nameTxt1">
            <a:extLst>
              <a:ext uri="{FF2B5EF4-FFF2-40B4-BE49-F238E27FC236}">
                <a16:creationId xmlns:a16="http://schemas.microsoft.com/office/drawing/2014/main" xmlns="" id="{AA69D1DC-608E-4DAC-84F4-BCE2A45617CB}"/>
              </a:ext>
            </a:extLst>
          </p:cNvPr>
          <p:cNvSpPr txBox="1"/>
          <p:nvPr/>
        </p:nvSpPr>
        <p:spPr>
          <a:xfrm>
            <a:off x="3040800" y="1512577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0" y="116560"/>
            <a:ext cx="9001125" cy="426925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2400" i="1" dirty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ポスター</a:t>
            </a:r>
            <a:r>
              <a:rPr lang="ja-JP" altLang="en-US" sz="2400" i="1" dirty="0" smtClean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発表の場合　左下に記載。文字サイズは自由とします。</a:t>
            </a:r>
            <a:endParaRPr lang="ja-JP" altLang="en-US" sz="2400" i="1" dirty="0">
              <a:solidFill>
                <a:schemeClr val="bg1">
                  <a:lumMod val="6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520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1726637" y="1267447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</a:p>
        </p:txBody>
      </p:sp>
      <p:sp>
        <p:nvSpPr>
          <p:cNvPr id="4" name="chraffTxt2">
            <a:extLst>
              <a:ext uri="{FF2B5EF4-FFF2-40B4-BE49-F238E27FC236}">
                <a16:creationId xmlns:a16="http://schemas.microsoft.com/office/drawing/2014/main" xmlns="" id="{26EC1DBE-AF4E-4BD8-B335-217962DC5234}"/>
              </a:ext>
            </a:extLst>
          </p:cNvPr>
          <p:cNvSpPr txBox="1"/>
          <p:nvPr/>
        </p:nvSpPr>
        <p:spPr>
          <a:xfrm>
            <a:off x="1298894" y="3789551"/>
            <a:ext cx="10192187" cy="827034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回日本小脳学会学術大会・総会での本発表に際し、開示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すべきＣＯＩ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ありません。</a:t>
            </a:r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nameTxt1">
            <a:extLst>
              <a:ext uri="{FF2B5EF4-FFF2-40B4-BE49-F238E27FC236}">
                <a16:creationId xmlns:a16="http://schemas.microsoft.com/office/drawing/2014/main" xmlns="" id="{AA69D1DC-608E-4DAC-84F4-BCE2A45617CB}"/>
              </a:ext>
            </a:extLst>
          </p:cNvPr>
          <p:cNvSpPr txBox="1"/>
          <p:nvPr/>
        </p:nvSpPr>
        <p:spPr>
          <a:xfrm>
            <a:off x="3040800" y="2116423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en-US" altLang="ja-JP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lang="en-US" altLang="ja-JP" sz="3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sestitleTxt">
            <a:extLst>
              <a:ext uri="{FF2B5EF4-FFF2-40B4-BE49-F238E27FC236}">
                <a16:creationId xmlns:a16="http://schemas.microsoft.com/office/drawing/2014/main" xmlns="" id="{E6BAF175-2838-42B6-8A3E-7E7B5631D186}"/>
              </a:ext>
            </a:extLst>
          </p:cNvPr>
          <p:cNvSpPr txBox="1"/>
          <p:nvPr/>
        </p:nvSpPr>
        <p:spPr>
          <a:xfrm>
            <a:off x="0" y="116560"/>
            <a:ext cx="9001125" cy="426925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ja-JP" altLang="en-US" sz="2400" i="1" dirty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ポスター</a:t>
            </a:r>
            <a:r>
              <a:rPr lang="ja-JP" altLang="en-US" sz="2400" i="1" dirty="0" smtClean="0">
                <a:solidFill>
                  <a:schemeClr val="bg1">
                    <a:lumMod val="6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発表の場合　左下に記載。文字サイズは自由とします。</a:t>
            </a:r>
            <a:endParaRPr lang="ja-JP" altLang="en-US" sz="2400" i="1" dirty="0">
              <a:solidFill>
                <a:schemeClr val="bg1">
                  <a:lumMod val="6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417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168</Words>
  <Application>Microsoft Office PowerPoint</Application>
  <PresentationFormat>ワイド画面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石川欽也</dc:creator>
  <cp:lastModifiedBy>石川 欽也</cp:lastModifiedBy>
  <cp:revision>4</cp:revision>
  <dcterms:created xsi:type="dcterms:W3CDTF">2023-02-22T04:23:16Z</dcterms:created>
  <dcterms:modified xsi:type="dcterms:W3CDTF">2025-03-04T23:44:05Z</dcterms:modified>
</cp:coreProperties>
</file>